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2" r:id="rId5"/>
    <p:sldId id="258" r:id="rId6"/>
    <p:sldId id="259" r:id="rId7"/>
    <p:sldId id="267" r:id="rId8"/>
    <p:sldId id="264" r:id="rId9"/>
    <p:sldId id="266" r:id="rId10"/>
    <p:sldId id="26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3" d="100"/>
          <a:sy n="143" d="100"/>
        </p:scale>
        <p:origin x="-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9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4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6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D8C2-686D-4341-8872-7DB47BF01C83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6476-A280-4BC6-87DF-A2FEE4E1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mp"/><Relationship Id="rId3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masay\AppData\Local\Microsoft\Windows\Temporary Internet Files\Content.IE5\2H6BYGVS\MP9003995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77200" cy="64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2013-2014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789" y="1066800"/>
            <a:ext cx="7946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Gradebook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Setup Refresher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0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Setting Up Seating Charts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This is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OPTIONAL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when first setting up your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To set up your seating charts: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select a class.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Information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icon.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From Dropdown, select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Seating Chart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4.    Enter the numbers of Rows and Columns needed.</a:t>
            </a:r>
          </a:p>
          <a:p>
            <a:pPr marL="800100" lvl="1" indent="-3429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5.   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Generate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to create your seating chart.</a:t>
            </a:r>
          </a:p>
          <a:p>
            <a:pPr marL="800100" lvl="1" indent="-3429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6.    To add students to the seating chart: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the student’s name in the Student list column.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the cell where that student will be seated.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a and b.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when finished.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ettings drop dow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295400"/>
            <a:ext cx="2576512" cy="1503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38800" y="1295400"/>
            <a:ext cx="1828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5200" y="1752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eating cha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581400"/>
            <a:ext cx="4267200" cy="31437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35814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0" y="65532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343400"/>
            <a:ext cx="304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4876800"/>
            <a:ext cx="685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5334000"/>
            <a:ext cx="3810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15200" y="23622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3886200"/>
            <a:ext cx="6096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Printing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Seating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Charts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After you have set up a seating chart you can take roll with the seating chart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You can also print the seating chart with pictures on it.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select a class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on Attendance tab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on the view options button and select </a:t>
            </a:r>
          </a:p>
          <a:p>
            <a:pPr marL="457200" lvl="1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“By Seating Chart”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AutoNum type="arabicPeriod" startAt="4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seating chart will  come up.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AutoNum type="arabicPeriod" startAt="4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the Print Button and it will give you several options to choose from.</a:t>
            </a:r>
          </a:p>
          <a:p>
            <a:pPr marL="800100" lvl="1" indent="-342900">
              <a:buAutoNum type="arabicPeriod" startAt="4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Choose the format you want and then</a:t>
            </a:r>
          </a:p>
          <a:p>
            <a:pPr marL="457200" lvl="1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it will generate the report.</a:t>
            </a:r>
          </a:p>
          <a:p>
            <a:pPr marL="457200" lvl="1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7. Click Select a format</a:t>
            </a:r>
          </a:p>
          <a:p>
            <a:pPr marL="457200" lvl="1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I usually choose Acrobat PDF</a:t>
            </a:r>
          </a:p>
          <a:p>
            <a:pPr marL="457200" lvl="1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8. Export</a:t>
            </a:r>
          </a:p>
          <a:p>
            <a:pPr marL="457200" lvl="1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9. Print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ettings drop dow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295400"/>
            <a:ext cx="2576512" cy="1503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38800" y="1295400"/>
            <a:ext cx="1828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5200" y="1752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15200" y="23622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4-08-17 at 1.36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"/>
          <a:stretch/>
        </p:blipFill>
        <p:spPr>
          <a:xfrm>
            <a:off x="1143000" y="2514600"/>
            <a:ext cx="3429000" cy="102185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438400" y="1981200"/>
            <a:ext cx="228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Screen Shot 2014-08-17 at 1.41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19400"/>
            <a:ext cx="1485900" cy="1066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14600" y="28956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Screen Shot 2014-08-17 at 1.46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48200"/>
            <a:ext cx="4114800" cy="14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1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are using the same grading scale and categories that you used last year skip the next two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5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Setting Up/Customizing Your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Setting up the </a:t>
            </a:r>
            <a:r>
              <a:rPr lang="en-US" sz="1600" b="1" u="sng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When logging into your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 the first time, the following basic set-up steps need to be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completed  under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Setting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icon found in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Information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 order to begin entering grades: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Create a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You can use the District defaults or create your own grade scale.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Select or create a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Category Group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Math Category which can include  Assignments, Quizzes, Tests, etc.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Seating Charts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This is optional but a nice addition in this new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Setup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Details: This is to align a set of Categories and a Grade Scale to each class.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Assignments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for a class and enter grades.</a:t>
            </a:r>
          </a:p>
          <a:p>
            <a:pPr>
              <a:buNone/>
            </a:pP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Create a Grade scale</a:t>
            </a: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radescale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657600"/>
            <a:ext cx="5859445" cy="10892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gradescal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334000"/>
            <a:ext cx="6315883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257800" y="3048000"/>
            <a:ext cx="2819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Information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settings, from drop down,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 Scale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You will see the District default scales.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886200"/>
            <a:ext cx="1676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You  can add your own scale by clicking the green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sign.</a:t>
            </a:r>
            <a:endParaRPr lang="en-US" sz="11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019800" y="3657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67400" y="4038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400800" y="4343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5334000"/>
            <a:ext cx="213360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 Scale Details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screen, complete the appropriate fields.  Name, Grading Type, Symbol, Value,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Descrip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.(Optional), Color ( to color code symbol in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also optional).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4724400"/>
            <a:ext cx="2819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To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Delete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 symbol, click the check box  next to the symbol you want deleted and click the red delete icon.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5715000"/>
            <a:ext cx="228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933700" y="53721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4267200"/>
            <a:ext cx="228599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8" y="3709987"/>
            <a:ext cx="423862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8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Create a Category Group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Categories are groups of like assignments. It can be the Assignments, Quizzes, Tests, etc.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If all of your classes have the same Categories, with the same weight, only 1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group will need to be created.</a:t>
            </a: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av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172200"/>
            <a:ext cx="7772400" cy="245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1066800"/>
            <a:ext cx="26670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Information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from drop down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048500" y="17145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0" y="1828800"/>
            <a:ext cx="1143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On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screen, click green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to create a new Category.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3505200"/>
            <a:ext cx="2438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Enter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 Group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Name or Subject Taught.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5638800"/>
            <a:ext cx="19050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5.Enter a description for each type of Category.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3400" y="5715000"/>
            <a:ext cx="1905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Color Code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Optional.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3400" y="3352800"/>
            <a:ext cx="29718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If Weighting, check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Weighted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enter amount in each weight field. Total must equal to 100%.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5715000"/>
            <a:ext cx="1905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7.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when done.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8001000" y="6096000"/>
            <a:ext cx="152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620000" y="61722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2400" y="4114800"/>
            <a:ext cx="762000" cy="1615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8. To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Delete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a category name, click the check box adjacent to Category and click the delete symbol </a:t>
            </a:r>
            <a:r>
              <a:rPr lang="en-US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1" name="Picture 30" descr="category add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7315200" cy="11653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10400" y="18288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91400" y="20574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category delet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038600"/>
            <a:ext cx="7759109" cy="13716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66800" y="4267200"/>
            <a:ext cx="2590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66800" y="4648200"/>
            <a:ext cx="30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5753100" y="5219700"/>
            <a:ext cx="762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1714500" y="52959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3"/>
            <a:endCxn id="55" idx="1"/>
          </p:cNvCxnSpPr>
          <p:nvPr/>
        </p:nvCxnSpPr>
        <p:spPr>
          <a:xfrm>
            <a:off x="914400" y="4922714"/>
            <a:ext cx="152400" cy="106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286000" y="4038599"/>
            <a:ext cx="3048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449094" y="40759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7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 Setup –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Everyone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needs to do this step each year.</a:t>
            </a:r>
          </a:p>
          <a:p>
            <a:pPr>
              <a:buNone/>
            </a:pPr>
            <a:endParaRPr lang="en-US" sz="16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setup is used to align a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Grade Scale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a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group to a class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radebook set up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23827"/>
            <a:ext cx="6019800" cy="1676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8244" y="1801139"/>
            <a:ext cx="5029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1. On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 Information Bar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icon, from dropdown,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Gradebook Setup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Each class assigned to the teacher will be listed.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7588" y="2933972"/>
            <a:ext cx="609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038600"/>
            <a:ext cx="5105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2. Under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Course-Section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column, click on the title of the first class or Subject.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478882" y="40378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62700" y="2346405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gradebook set up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257800"/>
            <a:ext cx="7696200" cy="13740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09800" y="4876800"/>
            <a:ext cx="4419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3. Once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Display in Gradebook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is selected, grayed-out fields such as “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 Per Student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 and “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Change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 become active.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5867400"/>
            <a:ext cx="1219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00400" y="6248400"/>
            <a:ext cx="838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34200" y="62484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mmasay\AppData\Local\Microsoft\Windows\Temporary Internet Files\Content.IE5\134JIENQ\MC90043155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53" y="54123"/>
            <a:ext cx="1735137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9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Gradebook Setup (cont.)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gradebook setup change categori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172200" cy="4614907"/>
          </a:xfrm>
          <a:prstGeom prst="rect">
            <a:avLst/>
          </a:prstGeom>
        </p:spPr>
      </p:pic>
      <p:pic>
        <p:nvPicPr>
          <p:cNvPr id="14" name="Picture 13" descr="gradebook student setu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199" y="2438400"/>
            <a:ext cx="3580087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4400" y="685800"/>
            <a:ext cx="2743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Weighted field for GP1,GP2, and Final Term not active so cannot be filled.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886200"/>
            <a:ext cx="2590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4. Select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Also, a grade scale can be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 Per Student.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When you click on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 Per Student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 list of the students in the class appear. You can click on the dropdown arrow to the right under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to choose a different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per student.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2209800"/>
            <a:ext cx="2438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790700" y="3162300"/>
            <a:ext cx="1447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3657600"/>
            <a:ext cx="1752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5. Add your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Category Group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by choosing the dropdown arrow.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Change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if you want to change any of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Categories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2209800"/>
            <a:ext cx="1447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5753100" y="30099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191000" y="15240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143500" y="14097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81800" y="5791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72200" y="5257800"/>
            <a:ext cx="2209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6.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repeat the steps 2-6 for each class.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199" y="2590800"/>
            <a:ext cx="838201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7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8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Setup </a:t>
            </a:r>
            <a:r>
              <a:rPr lang="en-US" sz="2400" dirty="0"/>
              <a:t>the Grade Scale and Categories for the classes (classes that are merging must have the same g</a:t>
            </a:r>
            <a:r>
              <a:rPr lang="en-US" sz="2400" dirty="0" smtClean="0"/>
              <a:t>rade </a:t>
            </a:r>
            <a:r>
              <a:rPr lang="en-US" sz="2400" dirty="0"/>
              <a:t>scale and </a:t>
            </a:r>
            <a:r>
              <a:rPr lang="en-US" sz="2400" dirty="0" smtClean="0"/>
              <a:t>categories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Click Class List              on the top left corner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Click merge on the bottom right of that screen.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It </a:t>
            </a:r>
            <a:r>
              <a:rPr lang="en-US" sz="2000" dirty="0"/>
              <a:t>is best to merge your classes for both first semester and second semester at this time in order to avoid any possible complications merging when we begin the second semester.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Do </a:t>
            </a:r>
            <a:r>
              <a:rPr lang="en-US" sz="2400" u="sng" dirty="0"/>
              <a:t>not </a:t>
            </a:r>
            <a:r>
              <a:rPr lang="en-US" sz="2400" dirty="0"/>
              <a:t>add any assignments until after you have verified that the merge was successful.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691" y="1219200"/>
            <a:ext cx="2743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If you have multiple rolls in one class you can merge those rolls as long as you do </a:t>
            </a: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it before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adding assignments.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5" y="3234829"/>
            <a:ext cx="619935" cy="49897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1"/>
          <a:stretch/>
        </p:blipFill>
        <p:spPr>
          <a:xfrm>
            <a:off x="6400800" y="3733801"/>
            <a:ext cx="1514687" cy="503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30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Add Assignments (Cont.)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Once you click the green ADD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button:</a:t>
            </a: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ssignment se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5166841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1447800"/>
            <a:ext cx="5029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447800"/>
            <a:ext cx="1066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Enter Assignment Details in fields</a:t>
            </a:r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990600" y="17526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4191000"/>
            <a:ext cx="2895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Once you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 assignment, you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can attach a file for the students. But a better place to attach files is in Canvas because then you can grade it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with speed grader if you are having them turning in the assignment online.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638800" y="2590800"/>
            <a:ext cx="4572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2743200"/>
            <a:ext cx="1219200" cy="1954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must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assign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you want for the assignment by clicking on the dropdown arrow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If you only have assignments you still need to choose it.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4343400"/>
            <a:ext cx="9144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at bottom when done.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33800" y="2971800"/>
            <a:ext cx="990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95400" y="2971800"/>
            <a:ext cx="2971800" cy="3048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0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Customizing your </a:t>
            </a:r>
            <a:r>
              <a:rPr lang="en-US" sz="1600" b="1" u="sng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: OPTIONS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Teachers have the option to customize certain features of their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For instance, have the  Attendance screen display immediately after signing in.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Fill in the fields you want to set as your customized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save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715000"/>
            <a:ext cx="5981700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914400"/>
            <a:ext cx="2438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Information Bar,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Settings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icon. Then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Options.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9400" y="57150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67400" y="5181600"/>
            <a:ext cx="251460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When you have filled in the fields,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Save.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5385"/>
            <a:ext cx="6284789" cy="36348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72300" y="21336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72300" y="1905000"/>
            <a:ext cx="228600" cy="23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 rot="5400000">
            <a:off x="6921044" y="1587043"/>
            <a:ext cx="48351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49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954</Words>
  <Application>Microsoft Macintosh PowerPoint</Application>
  <PresentationFormat>On-screen Show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If you are using the same grading scale and categories that you used last year skip the next two slides</vt:lpstr>
      <vt:lpstr>Setting Up/Customizing Your Gradebook</vt:lpstr>
      <vt:lpstr>PowerPoint Presentation</vt:lpstr>
      <vt:lpstr>PowerPoint Presentation</vt:lpstr>
      <vt:lpstr>PowerPoint Presentation</vt:lpstr>
      <vt:lpstr>Merging Classes</vt:lpstr>
      <vt:lpstr>PowerPoint Presentation</vt:lpstr>
      <vt:lpstr>PowerPoint Presentation</vt:lpstr>
      <vt:lpstr>PowerPoint Presentation</vt:lpstr>
      <vt:lpstr>PowerPoint Presentation</vt:lpstr>
    </vt:vector>
  </TitlesOfParts>
  <Company>Granite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Gradebook Setup Refresher</dc:title>
  <dc:creator>Windows User</dc:creator>
  <cp:lastModifiedBy>GSD User</cp:lastModifiedBy>
  <cp:revision>7</cp:revision>
  <dcterms:created xsi:type="dcterms:W3CDTF">2013-08-07T18:36:13Z</dcterms:created>
  <dcterms:modified xsi:type="dcterms:W3CDTF">2014-08-17T19:51:12Z</dcterms:modified>
</cp:coreProperties>
</file>